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5" r:id="rId8"/>
    <p:sldId id="264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>
        <p:scale>
          <a:sx n="100" d="100"/>
          <a:sy n="100" d="100"/>
        </p:scale>
        <p:origin x="990" y="4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CC9624-539E-4DBD-BF2F-A2D3FDED84B7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497B3A-19BA-443C-B42C-C03CC0E9733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83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26/03/2021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7" Type="http://schemas.openxmlformats.org/officeDocument/2006/relationships/image" Target="../media/image18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JPG"/><Relationship Id="rId5" Type="http://schemas.openxmlformats.org/officeDocument/2006/relationships/image" Target="../media/image16.PNG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 dirty="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Lorenzo Tomasello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O46002218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27/03/2021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r>
              <a:rPr lang="it-IT" sz="2000" dirty="0"/>
              <a:t>Il mio sito è stato progettato per la gestione di banche e filiali. In particolar modo permette di confrontare diverse banche (e relative filiali) presenti in Sicilia.</a:t>
            </a:r>
          </a:p>
          <a:p>
            <a:endParaRPr lang="it-IT" sz="2000" dirty="0"/>
          </a:p>
          <a:p>
            <a:pPr lvl="1"/>
            <a:endParaRPr lang="it-IT" sz="2000" dirty="0"/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Layout complessivo HTML+CSS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9" name="Segnaposto contenuto 8">
            <a:extLst>
              <a:ext uri="{FF2B5EF4-FFF2-40B4-BE49-F238E27FC236}">
                <a16:creationId xmlns:a16="http://schemas.microsoft.com/office/drawing/2014/main" id="{F80A4A1A-3544-4AE2-AD7A-6318CD85A2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"/>
          <a:stretch/>
        </p:blipFill>
        <p:spPr>
          <a:xfrm>
            <a:off x="5041907" y="41725"/>
            <a:ext cx="5970429" cy="3397415"/>
          </a:xfr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DF790241-7022-4686-A1EA-2E3BF8DD1A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8859" y="3344968"/>
            <a:ext cx="5973477" cy="3397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Header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1F306366-04D7-4B3D-8C93-196C480392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7568" y="2968512"/>
            <a:ext cx="3456768" cy="3550511"/>
          </a:xfrm>
          <a:prstGeom prst="rect">
            <a:avLst/>
          </a:prstGeom>
        </p:spPr>
      </p:pic>
      <p:sp>
        <p:nvSpPr>
          <p:cNvPr id="9" name="Parentesi graffa chiusa 8">
            <a:extLst>
              <a:ext uri="{FF2B5EF4-FFF2-40B4-BE49-F238E27FC236}">
                <a16:creationId xmlns:a16="http://schemas.microsoft.com/office/drawing/2014/main" id="{15EA14E3-0194-4693-896A-EFE099B8B104}"/>
              </a:ext>
            </a:extLst>
          </p:cNvPr>
          <p:cNvSpPr/>
          <p:nvPr/>
        </p:nvSpPr>
        <p:spPr>
          <a:xfrm>
            <a:off x="11425991" y="332809"/>
            <a:ext cx="236362" cy="2218137"/>
          </a:xfrm>
          <a:prstGeom prst="rightBrace">
            <a:avLst>
              <a:gd name="adj1" fmla="val 8333"/>
              <a:gd name="adj2" fmla="val 4902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7BB3CE6F-FE51-46A7-941A-9D76D42D1EB5}"/>
              </a:ext>
            </a:extLst>
          </p:cNvPr>
          <p:cNvSpPr txBox="1"/>
          <p:nvPr/>
        </p:nvSpPr>
        <p:spPr>
          <a:xfrm>
            <a:off x="11510877" y="1019915"/>
            <a:ext cx="81737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600" dirty="0"/>
              <a:t>500px</a:t>
            </a:r>
          </a:p>
        </p:txBody>
      </p:sp>
      <p:pic>
        <p:nvPicPr>
          <p:cNvPr id="13" name="Segnaposto contenuto 12">
            <a:extLst>
              <a:ext uri="{FF2B5EF4-FFF2-40B4-BE49-F238E27FC236}">
                <a16:creationId xmlns:a16="http://schemas.microsoft.com/office/drawing/2014/main" id="{CAA3B77B-48F5-4B21-9885-5A751F4CA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94" r="819" b="42030"/>
          <a:stretch/>
        </p:blipFill>
        <p:spPr>
          <a:xfrm>
            <a:off x="4207568" y="371475"/>
            <a:ext cx="7174244" cy="2179471"/>
          </a:xfrm>
        </p:spPr>
      </p:pic>
      <p:sp>
        <p:nvSpPr>
          <p:cNvPr id="17" name="Parentesi graffa chiusa 16">
            <a:extLst>
              <a:ext uri="{FF2B5EF4-FFF2-40B4-BE49-F238E27FC236}">
                <a16:creationId xmlns:a16="http://schemas.microsoft.com/office/drawing/2014/main" id="{5A8D726F-42AA-46F6-8A02-6B6F21726326}"/>
              </a:ext>
            </a:extLst>
          </p:cNvPr>
          <p:cNvSpPr/>
          <p:nvPr/>
        </p:nvSpPr>
        <p:spPr>
          <a:xfrm rot="16200000">
            <a:off x="4817657" y="-106769"/>
            <a:ext cx="98847" cy="857639"/>
          </a:xfrm>
          <a:prstGeom prst="rightBrac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61F09728-AA48-418A-B869-28444E35DD04}"/>
              </a:ext>
            </a:extLst>
          </p:cNvPr>
          <p:cNvSpPr txBox="1"/>
          <p:nvPr/>
        </p:nvSpPr>
        <p:spPr>
          <a:xfrm>
            <a:off x="4207568" y="3454"/>
            <a:ext cx="143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padding: 4px 6px</a:t>
            </a:r>
          </a:p>
        </p:txBody>
      </p:sp>
      <p:sp>
        <p:nvSpPr>
          <p:cNvPr id="21" name="Parentesi graffa chiusa 20">
            <a:extLst>
              <a:ext uri="{FF2B5EF4-FFF2-40B4-BE49-F238E27FC236}">
                <a16:creationId xmlns:a16="http://schemas.microsoft.com/office/drawing/2014/main" id="{B19BE9C5-691E-4E16-BE4D-5AE4E662F3E6}"/>
              </a:ext>
            </a:extLst>
          </p:cNvPr>
          <p:cNvSpPr/>
          <p:nvPr/>
        </p:nvSpPr>
        <p:spPr>
          <a:xfrm rot="16200000">
            <a:off x="9525126" y="-1205546"/>
            <a:ext cx="98846" cy="3177503"/>
          </a:xfrm>
          <a:prstGeom prst="rightBrac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50932AAA-F7AC-431D-ACC4-56DE66842080}"/>
              </a:ext>
            </a:extLst>
          </p:cNvPr>
          <p:cNvSpPr txBox="1"/>
          <p:nvPr/>
        </p:nvSpPr>
        <p:spPr>
          <a:xfrm>
            <a:off x="9424072" y="20934"/>
            <a:ext cx="143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padding: 4px</a:t>
            </a:r>
          </a:p>
        </p:txBody>
      </p:sp>
      <p:sp>
        <p:nvSpPr>
          <p:cNvPr id="24" name="Parentesi graffa chiusa 23">
            <a:extLst>
              <a:ext uri="{FF2B5EF4-FFF2-40B4-BE49-F238E27FC236}">
                <a16:creationId xmlns:a16="http://schemas.microsoft.com/office/drawing/2014/main" id="{A868FFF4-C0BA-41D5-93DF-A78988AE90DE}"/>
              </a:ext>
            </a:extLst>
          </p:cNvPr>
          <p:cNvSpPr/>
          <p:nvPr/>
        </p:nvSpPr>
        <p:spPr>
          <a:xfrm rot="5400000">
            <a:off x="7731683" y="1574896"/>
            <a:ext cx="100012" cy="445901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5" name="CasellaDiTesto 24">
            <a:extLst>
              <a:ext uri="{FF2B5EF4-FFF2-40B4-BE49-F238E27FC236}">
                <a16:creationId xmlns:a16="http://schemas.microsoft.com/office/drawing/2014/main" id="{BE55D68C-337C-4D3E-A8AD-9320DC9A7650}"/>
              </a:ext>
            </a:extLst>
          </p:cNvPr>
          <p:cNvSpPr txBox="1"/>
          <p:nvPr/>
        </p:nvSpPr>
        <p:spPr>
          <a:xfrm>
            <a:off x="7172325" y="1809440"/>
            <a:ext cx="14262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 err="1">
                <a:solidFill>
                  <a:schemeClr val="bg1"/>
                </a:solidFill>
              </a:rPr>
              <a:t>margin</a:t>
            </a:r>
            <a:r>
              <a:rPr lang="it-IT" sz="1400" dirty="0">
                <a:solidFill>
                  <a:schemeClr val="bg1"/>
                </a:solidFill>
              </a:rPr>
              <a:t>: 5px </a:t>
            </a:r>
          </a:p>
          <a:p>
            <a:r>
              <a:rPr lang="it-IT" sz="1400" dirty="0">
                <a:solidFill>
                  <a:schemeClr val="bg1"/>
                </a:solidFill>
              </a:rPr>
              <a:t>padding: 4px 8px</a:t>
            </a:r>
          </a:p>
        </p:txBody>
      </p:sp>
      <p:pic>
        <p:nvPicPr>
          <p:cNvPr id="29" name="Immagine 28" descr="Immagine che contiene testo&#10;&#10;Descrizione generata automaticamente">
            <a:extLst>
              <a:ext uri="{FF2B5EF4-FFF2-40B4-BE49-F238E27FC236}">
                <a16:creationId xmlns:a16="http://schemas.microsoft.com/office/drawing/2014/main" id="{6085B943-EB2F-49DD-8241-AEA749B26F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463" y="5155707"/>
            <a:ext cx="2567283" cy="1363316"/>
          </a:xfrm>
          <a:prstGeom prst="rect">
            <a:avLst/>
          </a:prstGeom>
        </p:spPr>
      </p:pic>
      <p:pic>
        <p:nvPicPr>
          <p:cNvPr id="31" name="Immagine 30" descr="Immagine che contiene testo&#10;&#10;Descrizione generata automaticamente">
            <a:extLst>
              <a:ext uri="{FF2B5EF4-FFF2-40B4-BE49-F238E27FC236}">
                <a16:creationId xmlns:a16="http://schemas.microsoft.com/office/drawing/2014/main" id="{A367BD34-D9FA-4906-B69F-018D3908285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67015" y="2968512"/>
            <a:ext cx="1866900" cy="1005840"/>
          </a:xfrm>
          <a:prstGeom prst="rect">
            <a:avLst/>
          </a:prstGeom>
        </p:spPr>
      </p:pic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37F2A685-E884-4151-B2F1-3AFEEBE9B095}"/>
              </a:ext>
            </a:extLst>
          </p:cNvPr>
          <p:cNvSpPr txBox="1"/>
          <p:nvPr/>
        </p:nvSpPr>
        <p:spPr>
          <a:xfrm>
            <a:off x="5481662" y="2602632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HTML</a:t>
            </a:r>
          </a:p>
        </p:txBody>
      </p:sp>
      <p:sp>
        <p:nvSpPr>
          <p:cNvPr id="34" name="Parentesi quadra chiusa 33">
            <a:extLst>
              <a:ext uri="{FF2B5EF4-FFF2-40B4-BE49-F238E27FC236}">
                <a16:creationId xmlns:a16="http://schemas.microsoft.com/office/drawing/2014/main" id="{ADDA161A-7AA9-4EC2-93D1-F5874C8C770B}"/>
              </a:ext>
            </a:extLst>
          </p:cNvPr>
          <p:cNvSpPr/>
          <p:nvPr/>
        </p:nvSpPr>
        <p:spPr>
          <a:xfrm>
            <a:off x="10341585" y="878566"/>
            <a:ext cx="295275" cy="930874"/>
          </a:xfrm>
          <a:prstGeom prst="rightBracket">
            <a:avLst/>
          </a:prstGeom>
        </p:spPr>
        <p:style>
          <a:lnRef idx="3">
            <a:schemeClr val="accent4"/>
          </a:lnRef>
          <a:fillRef idx="0">
            <a:schemeClr val="accent4"/>
          </a:fillRef>
          <a:effectRef idx="2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05CC3E28-5288-447C-B855-ED200A9BDBA8}"/>
              </a:ext>
            </a:extLst>
          </p:cNvPr>
          <p:cNvSpPr txBox="1"/>
          <p:nvPr/>
        </p:nvSpPr>
        <p:spPr>
          <a:xfrm>
            <a:off x="10591230" y="1445490"/>
            <a:ext cx="4459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>
                <a:highlight>
                  <a:srgbClr val="FFFF00"/>
                </a:highlight>
              </a:rPr>
              <a:t>h1</a:t>
            </a:r>
          </a:p>
        </p:txBody>
      </p:sp>
      <p:cxnSp>
        <p:nvCxnSpPr>
          <p:cNvPr id="37" name="Connettore curvo 36">
            <a:extLst>
              <a:ext uri="{FF2B5EF4-FFF2-40B4-BE49-F238E27FC236}">
                <a16:creationId xmlns:a16="http://schemas.microsoft.com/office/drawing/2014/main" id="{3CC1D903-FD43-4F74-A44A-BC956E03505D}"/>
              </a:ext>
            </a:extLst>
          </p:cNvPr>
          <p:cNvCxnSpPr/>
          <p:nvPr/>
        </p:nvCxnSpPr>
        <p:spPr>
          <a:xfrm rot="16200000" flipH="1">
            <a:off x="10519892" y="1986055"/>
            <a:ext cx="1000122" cy="723717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46F892E1-BA01-4798-A7F6-A84C81B7B4B6}"/>
              </a:ext>
            </a:extLst>
          </p:cNvPr>
          <p:cNvSpPr txBox="1"/>
          <p:nvPr/>
        </p:nvSpPr>
        <p:spPr>
          <a:xfrm>
            <a:off x="9666104" y="2618248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CSS</a:t>
            </a:r>
          </a:p>
        </p:txBody>
      </p:sp>
      <p:pic>
        <p:nvPicPr>
          <p:cNvPr id="40" name="Immagine 39" descr="Immagine che contiene testo&#10;&#10;Descrizione generata automaticamente">
            <a:extLst>
              <a:ext uri="{FF2B5EF4-FFF2-40B4-BE49-F238E27FC236}">
                <a16:creationId xmlns:a16="http://schemas.microsoft.com/office/drawing/2014/main" id="{826183A2-1B43-4631-B580-8648DA3743B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2463" y="2968512"/>
            <a:ext cx="2488515" cy="2152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Menù navigazione</a:t>
            </a:r>
          </a:p>
        </p:txBody>
      </p:sp>
      <p:pic>
        <p:nvPicPr>
          <p:cNvPr id="7" name="Segnaposto contenuto 6">
            <a:extLst>
              <a:ext uri="{FF2B5EF4-FFF2-40B4-BE49-F238E27FC236}">
                <a16:creationId xmlns:a16="http://schemas.microsoft.com/office/drawing/2014/main" id="{953925F7-1BD0-4FCF-830A-308BCBC16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5991" y="586855"/>
            <a:ext cx="6554788" cy="923588"/>
          </a:xfrm>
        </p:spPr>
      </p:pic>
      <p:sp>
        <p:nvSpPr>
          <p:cNvPr id="15" name="Parentesi graffa chiusa 14">
            <a:extLst>
              <a:ext uri="{FF2B5EF4-FFF2-40B4-BE49-F238E27FC236}">
                <a16:creationId xmlns:a16="http://schemas.microsoft.com/office/drawing/2014/main" id="{74E51C4F-F0FA-4B75-8562-4D6850BAB089}"/>
              </a:ext>
            </a:extLst>
          </p:cNvPr>
          <p:cNvSpPr/>
          <p:nvPr/>
        </p:nvSpPr>
        <p:spPr>
          <a:xfrm rot="16200000">
            <a:off x="7961009" y="-2407714"/>
            <a:ext cx="340341" cy="6178546"/>
          </a:xfrm>
          <a:prstGeom prst="rightBrac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546ACF55-E724-4192-AB5F-AE3605780B4C}"/>
              </a:ext>
            </a:extLst>
          </p:cNvPr>
          <p:cNvSpPr txBox="1"/>
          <p:nvPr/>
        </p:nvSpPr>
        <p:spPr>
          <a:xfrm>
            <a:off x="7604797" y="203611"/>
            <a:ext cx="143827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padding: 4px</a:t>
            </a:r>
          </a:p>
        </p:txBody>
      </p:sp>
      <p:pic>
        <p:nvPicPr>
          <p:cNvPr id="11" name="Immagine 10" descr="Immagine che contiene testo&#10;&#10;Descrizione generata automaticamente">
            <a:extLst>
              <a:ext uri="{FF2B5EF4-FFF2-40B4-BE49-F238E27FC236}">
                <a16:creationId xmlns:a16="http://schemas.microsoft.com/office/drawing/2014/main" id="{1C46727B-3E29-4392-92EB-BCB5D9D0F8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92"/>
          <a:stretch/>
        </p:blipFill>
        <p:spPr>
          <a:xfrm>
            <a:off x="4876837" y="2097298"/>
            <a:ext cx="2727960" cy="2927985"/>
          </a:xfrm>
          <a:prstGeom prst="rect">
            <a:avLst/>
          </a:prstGeom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0F69D833-1D6D-4A09-ADCC-A7DD0DCB969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42"/>
          <a:stretch/>
        </p:blipFill>
        <p:spPr>
          <a:xfrm>
            <a:off x="8662819" y="2097298"/>
            <a:ext cx="2727960" cy="2404110"/>
          </a:xfrm>
          <a:prstGeom prst="rect">
            <a:avLst/>
          </a:prstGeom>
        </p:spPr>
      </p:pic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72499259-2B32-445F-9873-408CAB5D0629}"/>
              </a:ext>
            </a:extLst>
          </p:cNvPr>
          <p:cNvSpPr txBox="1"/>
          <p:nvPr/>
        </p:nvSpPr>
        <p:spPr>
          <a:xfrm>
            <a:off x="7894321" y="1732094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CSS</a:t>
            </a:r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CEDBD784-31EB-447E-ABD4-DB1F863D97F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7394" y="1222574"/>
            <a:ext cx="973548" cy="518179"/>
          </a:xfrm>
          <a:prstGeom prst="rect">
            <a:avLst/>
          </a:prstGeom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0B8DE704-2C09-4843-B3E7-5A697795BBB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3800" y="4971741"/>
            <a:ext cx="1658553" cy="947745"/>
          </a:xfrm>
          <a:prstGeom prst="rect">
            <a:avLst/>
          </a:prstGeom>
        </p:spPr>
      </p:pic>
      <p:cxnSp>
        <p:nvCxnSpPr>
          <p:cNvPr id="28" name="Connettore curvo 27">
            <a:extLst>
              <a:ext uri="{FF2B5EF4-FFF2-40B4-BE49-F238E27FC236}">
                <a16:creationId xmlns:a16="http://schemas.microsoft.com/office/drawing/2014/main" id="{F5D59CA4-DC5B-4A64-BB68-C4098EC8985E}"/>
              </a:ext>
            </a:extLst>
          </p:cNvPr>
          <p:cNvCxnSpPr>
            <a:cxnSpLocks/>
          </p:cNvCxnSpPr>
          <p:nvPr/>
        </p:nvCxnSpPr>
        <p:spPr>
          <a:xfrm rot="10800000" flipV="1">
            <a:off x="9458328" y="4211877"/>
            <a:ext cx="1152523" cy="708554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4" name="CasellaDiTesto 33">
            <a:extLst>
              <a:ext uri="{FF2B5EF4-FFF2-40B4-BE49-F238E27FC236}">
                <a16:creationId xmlns:a16="http://schemas.microsoft.com/office/drawing/2014/main" id="{B60873A0-B299-4E73-A5D1-11E94963A680}"/>
              </a:ext>
            </a:extLst>
          </p:cNvPr>
          <p:cNvSpPr txBox="1"/>
          <p:nvPr/>
        </p:nvSpPr>
        <p:spPr>
          <a:xfrm>
            <a:off x="8315648" y="5970795"/>
            <a:ext cx="38733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Non appena si passa il mouse su uno dei link</a:t>
            </a:r>
            <a:br>
              <a:rPr lang="it-IT" sz="1400" dirty="0"/>
            </a:br>
            <a:r>
              <a:rPr lang="it-IT" sz="1400" dirty="0"/>
              <a:t>nel menù di navigazione lo sfondo cambierà colore</a:t>
            </a:r>
          </a:p>
        </p:txBody>
      </p:sp>
      <p:cxnSp>
        <p:nvCxnSpPr>
          <p:cNvPr id="35" name="Connettore curvo 34">
            <a:extLst>
              <a:ext uri="{FF2B5EF4-FFF2-40B4-BE49-F238E27FC236}">
                <a16:creationId xmlns:a16="http://schemas.microsoft.com/office/drawing/2014/main" id="{950EB854-92D1-4674-BFB4-2269116F4D14}"/>
              </a:ext>
            </a:extLst>
          </p:cNvPr>
          <p:cNvCxnSpPr>
            <a:cxnSpLocks/>
          </p:cNvCxnSpPr>
          <p:nvPr/>
        </p:nvCxnSpPr>
        <p:spPr>
          <a:xfrm>
            <a:off x="6193051" y="4884041"/>
            <a:ext cx="2170382" cy="561572"/>
          </a:xfrm>
          <a:prstGeom prst="curvedConnector3">
            <a:avLst>
              <a:gd name="adj1" fmla="val 21913"/>
            </a:avLst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4" name="CasellaDiTesto 43">
            <a:extLst>
              <a:ext uri="{FF2B5EF4-FFF2-40B4-BE49-F238E27FC236}">
                <a16:creationId xmlns:a16="http://schemas.microsoft.com/office/drawing/2014/main" id="{C22922FF-A8E5-47BD-BFF5-517002C60470}"/>
              </a:ext>
            </a:extLst>
          </p:cNvPr>
          <p:cNvSpPr txBox="1"/>
          <p:nvPr/>
        </p:nvSpPr>
        <p:spPr>
          <a:xfrm>
            <a:off x="5758253" y="5447576"/>
            <a:ext cx="2355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Inoltre, essendo dei link, </a:t>
            </a:r>
          </a:p>
          <a:p>
            <a:r>
              <a:rPr lang="it-IT" sz="1400" dirty="0"/>
              <a:t>il cursore diventerà puntatore</a:t>
            </a:r>
          </a:p>
        </p:txBody>
      </p:sp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2E38C-F4DE-4D47-8590-BBA66F1B1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66312" y="5787349"/>
            <a:ext cx="8314288" cy="588521"/>
          </a:xfrm>
        </p:spPr>
        <p:txBody>
          <a:bodyPr anchor="ctr">
            <a:normAutofit/>
          </a:bodyPr>
          <a:lstStyle/>
          <a:p>
            <a:r>
              <a:rPr lang="it-IT" sz="1800" dirty="0">
                <a:solidFill>
                  <a:schemeClr val="bg1"/>
                </a:solidFill>
              </a:rPr>
              <a:t>All’interno di questa sezione ho messo 3 div: ‘main’, ‘intermezzo’, ’contenuti’</a:t>
            </a:r>
          </a:p>
        </p:txBody>
      </p:sp>
      <p:sp>
        <p:nvSpPr>
          <p:cNvPr id="13" name="Parentesi graffa chiusa 12">
            <a:extLst>
              <a:ext uri="{FF2B5EF4-FFF2-40B4-BE49-F238E27FC236}">
                <a16:creationId xmlns:a16="http://schemas.microsoft.com/office/drawing/2014/main" id="{A2275AF2-6B66-4007-A70D-FC650385A73A}"/>
              </a:ext>
            </a:extLst>
          </p:cNvPr>
          <p:cNvSpPr/>
          <p:nvPr/>
        </p:nvSpPr>
        <p:spPr>
          <a:xfrm rot="16200000">
            <a:off x="8089622" y="-3178832"/>
            <a:ext cx="129094" cy="6982604"/>
          </a:xfrm>
          <a:prstGeom prst="rightBrac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F02F5619-D220-4589-AA34-42912115E8CA}"/>
              </a:ext>
            </a:extLst>
          </p:cNvPr>
          <p:cNvSpPr txBox="1"/>
          <p:nvPr/>
        </p:nvSpPr>
        <p:spPr>
          <a:xfrm>
            <a:off x="7795142" y="-28559"/>
            <a:ext cx="628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100px</a:t>
            </a:r>
          </a:p>
        </p:txBody>
      </p:sp>
      <p:sp>
        <p:nvSpPr>
          <p:cNvPr id="15" name="Parentesi graffa chiusa 14">
            <a:extLst>
              <a:ext uri="{FF2B5EF4-FFF2-40B4-BE49-F238E27FC236}">
                <a16:creationId xmlns:a16="http://schemas.microsoft.com/office/drawing/2014/main" id="{502B2719-98BE-4974-AF04-E556B92E152D}"/>
              </a:ext>
            </a:extLst>
          </p:cNvPr>
          <p:cNvSpPr/>
          <p:nvPr/>
        </p:nvSpPr>
        <p:spPr>
          <a:xfrm rot="10800000">
            <a:off x="4331029" y="415463"/>
            <a:ext cx="292123" cy="4969437"/>
          </a:xfrm>
          <a:prstGeom prst="rightBrace">
            <a:avLst>
              <a:gd name="adj1" fmla="val 8333"/>
              <a:gd name="adj2" fmla="val 51520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FA993B40-B461-444D-97BF-AEB0A55C7105}"/>
              </a:ext>
            </a:extLst>
          </p:cNvPr>
          <p:cNvSpPr txBox="1"/>
          <p:nvPr/>
        </p:nvSpPr>
        <p:spPr>
          <a:xfrm>
            <a:off x="3899333" y="2481440"/>
            <a:ext cx="6283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>
                <a:solidFill>
                  <a:schemeClr val="bg1"/>
                </a:solidFill>
              </a:rPr>
              <a:t>120px</a:t>
            </a:r>
          </a:p>
        </p:txBody>
      </p:sp>
      <p:pic>
        <p:nvPicPr>
          <p:cNvPr id="28" name="Immagine 27">
            <a:extLst>
              <a:ext uri="{FF2B5EF4-FFF2-40B4-BE49-F238E27FC236}">
                <a16:creationId xmlns:a16="http://schemas.microsoft.com/office/drawing/2014/main" id="{7C2197FF-19F2-4B7F-9264-547FC293486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4" b="5944"/>
          <a:stretch/>
        </p:blipFill>
        <p:spPr>
          <a:xfrm>
            <a:off x="4671520" y="415463"/>
            <a:ext cx="6973949" cy="1799060"/>
          </a:xfrm>
          <a:prstGeom prst="rect">
            <a:avLst/>
          </a:prstGeom>
        </p:spPr>
      </p:pic>
      <p:sp>
        <p:nvSpPr>
          <p:cNvPr id="31" name="Parentesi quadra aperta 30">
            <a:extLst>
              <a:ext uri="{FF2B5EF4-FFF2-40B4-BE49-F238E27FC236}">
                <a16:creationId xmlns:a16="http://schemas.microsoft.com/office/drawing/2014/main" id="{872653F9-6F45-4B49-9D43-13FC502B9609}"/>
              </a:ext>
            </a:extLst>
          </p:cNvPr>
          <p:cNvSpPr/>
          <p:nvPr/>
        </p:nvSpPr>
        <p:spPr>
          <a:xfrm rot="5400000">
            <a:off x="8101115" y="-2396735"/>
            <a:ext cx="307776" cy="6426193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2" name="CasellaDiTesto 31">
            <a:extLst>
              <a:ext uri="{FF2B5EF4-FFF2-40B4-BE49-F238E27FC236}">
                <a16:creationId xmlns:a16="http://schemas.microsoft.com/office/drawing/2014/main" id="{C6DCE30D-7E3D-4146-B496-A6B8ACE6EB60}"/>
              </a:ext>
            </a:extLst>
          </p:cNvPr>
          <p:cNvSpPr txBox="1"/>
          <p:nvPr/>
        </p:nvSpPr>
        <p:spPr>
          <a:xfrm>
            <a:off x="5248071" y="452721"/>
            <a:ext cx="10631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div id=‘‘main’’</a:t>
            </a:r>
          </a:p>
        </p:txBody>
      </p:sp>
      <p:pic>
        <p:nvPicPr>
          <p:cNvPr id="34" name="Immagine 33">
            <a:extLst>
              <a:ext uri="{FF2B5EF4-FFF2-40B4-BE49-F238E27FC236}">
                <a16:creationId xmlns:a16="http://schemas.microsoft.com/office/drawing/2014/main" id="{9034D48D-97DA-4FA2-BF41-DF5250C2091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05" b="21945"/>
          <a:stretch/>
        </p:blipFill>
        <p:spPr>
          <a:xfrm>
            <a:off x="4671520" y="2207085"/>
            <a:ext cx="6973949" cy="3143357"/>
          </a:xfrm>
          <a:prstGeom prst="rect">
            <a:avLst/>
          </a:prstGeom>
        </p:spPr>
      </p:pic>
      <p:sp>
        <p:nvSpPr>
          <p:cNvPr id="35" name="CasellaDiTesto 34">
            <a:extLst>
              <a:ext uri="{FF2B5EF4-FFF2-40B4-BE49-F238E27FC236}">
                <a16:creationId xmlns:a16="http://schemas.microsoft.com/office/drawing/2014/main" id="{A5838268-DB6C-4AB0-891D-917F43AC97D7}"/>
              </a:ext>
            </a:extLst>
          </p:cNvPr>
          <p:cNvSpPr txBox="1"/>
          <p:nvPr/>
        </p:nvSpPr>
        <p:spPr>
          <a:xfrm>
            <a:off x="5545411" y="2169126"/>
            <a:ext cx="11473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div id=‘‘foto’’</a:t>
            </a:r>
          </a:p>
        </p:txBody>
      </p:sp>
      <p:sp>
        <p:nvSpPr>
          <p:cNvPr id="36" name="CasellaDiTesto 35">
            <a:extLst>
              <a:ext uri="{FF2B5EF4-FFF2-40B4-BE49-F238E27FC236}">
                <a16:creationId xmlns:a16="http://schemas.microsoft.com/office/drawing/2014/main" id="{E33B15DC-16E8-407D-934B-45E057854779}"/>
              </a:ext>
            </a:extLst>
          </p:cNvPr>
          <p:cNvSpPr txBox="1"/>
          <p:nvPr/>
        </p:nvSpPr>
        <p:spPr>
          <a:xfrm>
            <a:off x="9086850" y="2123977"/>
            <a:ext cx="121937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div id=‘‘testo’’</a:t>
            </a:r>
          </a:p>
        </p:txBody>
      </p:sp>
      <p:sp>
        <p:nvSpPr>
          <p:cNvPr id="37" name="Parentesi quadra aperta 36">
            <a:extLst>
              <a:ext uri="{FF2B5EF4-FFF2-40B4-BE49-F238E27FC236}">
                <a16:creationId xmlns:a16="http://schemas.microsoft.com/office/drawing/2014/main" id="{4724D424-A41F-4B56-84D5-696B095C1002}"/>
              </a:ext>
            </a:extLst>
          </p:cNvPr>
          <p:cNvSpPr/>
          <p:nvPr/>
        </p:nvSpPr>
        <p:spPr>
          <a:xfrm rot="5400000">
            <a:off x="8120242" y="1859969"/>
            <a:ext cx="100741" cy="1334610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9F994203-BDE1-4641-96C1-40BA9967BFF0}"/>
              </a:ext>
            </a:extLst>
          </p:cNvPr>
          <p:cNvSpPr txBox="1"/>
          <p:nvPr/>
        </p:nvSpPr>
        <p:spPr>
          <a:xfrm>
            <a:off x="7452752" y="2246315"/>
            <a:ext cx="14430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div id=‘‘intermezzo’’</a:t>
            </a:r>
          </a:p>
        </p:txBody>
      </p:sp>
      <p:sp>
        <p:nvSpPr>
          <p:cNvPr id="40" name="Parentesi quadra aperta 39">
            <a:extLst>
              <a:ext uri="{FF2B5EF4-FFF2-40B4-BE49-F238E27FC236}">
                <a16:creationId xmlns:a16="http://schemas.microsoft.com/office/drawing/2014/main" id="{95CFAC13-63DD-4054-ABD3-E220A78618F6}"/>
              </a:ext>
            </a:extLst>
          </p:cNvPr>
          <p:cNvSpPr/>
          <p:nvPr/>
        </p:nvSpPr>
        <p:spPr>
          <a:xfrm rot="5400000">
            <a:off x="8093668" y="5783"/>
            <a:ext cx="153889" cy="5952940"/>
          </a:xfrm>
          <a:prstGeom prst="leftBracket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D72E53E5-0F37-4487-8E5C-056523E6B880}"/>
              </a:ext>
            </a:extLst>
          </p:cNvPr>
          <p:cNvSpPr txBox="1"/>
          <p:nvPr/>
        </p:nvSpPr>
        <p:spPr>
          <a:xfrm>
            <a:off x="9803638" y="2694441"/>
            <a:ext cx="1343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/>
              <a:t>div id=‘‘contenuti’’</a:t>
            </a:r>
          </a:p>
        </p:txBody>
      </p:sp>
      <p:sp>
        <p:nvSpPr>
          <p:cNvPr id="42" name="CasellaDiTesto 41">
            <a:extLst>
              <a:ext uri="{FF2B5EF4-FFF2-40B4-BE49-F238E27FC236}">
                <a16:creationId xmlns:a16="http://schemas.microsoft.com/office/drawing/2014/main" id="{C1E24EA0-3A68-4019-878E-50E4FD77C645}"/>
              </a:ext>
            </a:extLst>
          </p:cNvPr>
          <p:cNvSpPr txBox="1"/>
          <p:nvPr/>
        </p:nvSpPr>
        <p:spPr>
          <a:xfrm>
            <a:off x="10711778" y="4595618"/>
            <a:ext cx="104862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foto:</a:t>
            </a:r>
          </a:p>
          <a:p>
            <a:r>
              <a:rPr lang="it-IT" sz="1400" dirty="0"/>
              <a:t>width: 95%</a:t>
            </a:r>
            <a:br>
              <a:rPr lang="it-IT" sz="1400" dirty="0"/>
            </a:br>
            <a:r>
              <a:rPr lang="it-IT" sz="1400" dirty="0"/>
              <a:t>height:80%</a:t>
            </a:r>
          </a:p>
        </p:txBody>
      </p:sp>
      <p:cxnSp>
        <p:nvCxnSpPr>
          <p:cNvPr id="44" name="Connettore curvo 43">
            <a:extLst>
              <a:ext uri="{FF2B5EF4-FFF2-40B4-BE49-F238E27FC236}">
                <a16:creationId xmlns:a16="http://schemas.microsoft.com/office/drawing/2014/main" id="{FBF146D8-C212-441F-9F4F-91C5D88CB5CC}"/>
              </a:ext>
            </a:extLst>
          </p:cNvPr>
          <p:cNvCxnSpPr>
            <a:cxnSpLocks/>
          </p:cNvCxnSpPr>
          <p:nvPr/>
        </p:nvCxnSpPr>
        <p:spPr>
          <a:xfrm rot="16200000" flipV="1">
            <a:off x="10962798" y="4271525"/>
            <a:ext cx="556239" cy="187667"/>
          </a:xfrm>
          <a:prstGeom prst="curvedConnector3">
            <a:avLst>
              <a:gd name="adj1" fmla="val 9281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EB571436-25A8-4BC6-86B1-9CD6671C04EB}"/>
              </a:ext>
            </a:extLst>
          </p:cNvPr>
          <p:cNvSpPr txBox="1"/>
          <p:nvPr/>
        </p:nvSpPr>
        <p:spPr>
          <a:xfrm>
            <a:off x="5027799" y="5413902"/>
            <a:ext cx="62527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dirty="0">
                <a:solidFill>
                  <a:schemeClr val="bg1"/>
                </a:solidFill>
              </a:rPr>
              <a:t>Questo è l’aspetto complessivo della sezione dei contenuti</a:t>
            </a:r>
          </a:p>
        </p:txBody>
      </p:sp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sp>
        <p:nvSpPr>
          <p:cNvPr id="41" name="CasellaDiTesto 40">
            <a:extLst>
              <a:ext uri="{FF2B5EF4-FFF2-40B4-BE49-F238E27FC236}">
                <a16:creationId xmlns:a16="http://schemas.microsoft.com/office/drawing/2014/main" id="{D72E53E5-0F37-4487-8E5C-056523E6B880}"/>
              </a:ext>
            </a:extLst>
          </p:cNvPr>
          <p:cNvSpPr txBox="1"/>
          <p:nvPr/>
        </p:nvSpPr>
        <p:spPr>
          <a:xfrm>
            <a:off x="5250955" y="156578"/>
            <a:ext cx="10678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div id=‘‘testo’’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DFD391B-8169-493C-93AB-88ADA83EC8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0572" y="473793"/>
            <a:ext cx="3523998" cy="1225953"/>
          </a:xfrm>
          <a:prstGeom prst="rect">
            <a:avLst/>
          </a:prstGeom>
        </p:spPr>
      </p:pic>
      <p:pic>
        <p:nvPicPr>
          <p:cNvPr id="19" name="Immagine 18" descr="Immagine che contiene testo&#10;&#10;Descrizione generata automaticamente">
            <a:extLst>
              <a:ext uri="{FF2B5EF4-FFF2-40B4-BE49-F238E27FC236}">
                <a16:creationId xmlns:a16="http://schemas.microsoft.com/office/drawing/2014/main" id="{3A337616-15FC-4D6B-AE92-220B80DCBB0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3906" y="300880"/>
            <a:ext cx="1957879" cy="1571455"/>
          </a:xfrm>
          <a:prstGeom prst="rect">
            <a:avLst/>
          </a:prstGeom>
        </p:spPr>
      </p:pic>
      <p:sp>
        <p:nvSpPr>
          <p:cNvPr id="33" name="CasellaDiTesto 32">
            <a:extLst>
              <a:ext uri="{FF2B5EF4-FFF2-40B4-BE49-F238E27FC236}">
                <a16:creationId xmlns:a16="http://schemas.microsoft.com/office/drawing/2014/main" id="{E55FF03B-EB3C-491B-8940-C0E7335485F3}"/>
              </a:ext>
            </a:extLst>
          </p:cNvPr>
          <p:cNvSpPr txBox="1"/>
          <p:nvPr/>
        </p:nvSpPr>
        <p:spPr>
          <a:xfrm>
            <a:off x="10834814" y="24704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CSS</a:t>
            </a:r>
          </a:p>
        </p:txBody>
      </p:sp>
      <p:pic>
        <p:nvPicPr>
          <p:cNvPr id="24" name="Immagine 23">
            <a:extLst>
              <a:ext uri="{FF2B5EF4-FFF2-40B4-BE49-F238E27FC236}">
                <a16:creationId xmlns:a16="http://schemas.microsoft.com/office/drawing/2014/main" id="{5D5A9F43-44D9-4475-9FD0-39456C8CC4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7"/>
          <a:stretch/>
        </p:blipFill>
        <p:spPr>
          <a:xfrm>
            <a:off x="7578153" y="300881"/>
            <a:ext cx="2518586" cy="1571455"/>
          </a:xfrm>
          <a:prstGeom prst="rect">
            <a:avLst/>
          </a:prstGeom>
        </p:spPr>
      </p:pic>
      <p:sp>
        <p:nvSpPr>
          <p:cNvPr id="38" name="CasellaDiTesto 37">
            <a:extLst>
              <a:ext uri="{FF2B5EF4-FFF2-40B4-BE49-F238E27FC236}">
                <a16:creationId xmlns:a16="http://schemas.microsoft.com/office/drawing/2014/main" id="{F7E06C13-2205-4C78-B27B-6DE5462124F4}"/>
              </a:ext>
            </a:extLst>
          </p:cNvPr>
          <p:cNvSpPr txBox="1"/>
          <p:nvPr/>
        </p:nvSpPr>
        <p:spPr>
          <a:xfrm>
            <a:off x="8567063" y="24704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HTML</a:t>
            </a:r>
          </a:p>
        </p:txBody>
      </p:sp>
      <p:pic>
        <p:nvPicPr>
          <p:cNvPr id="29" name="Immagine 28">
            <a:extLst>
              <a:ext uri="{FF2B5EF4-FFF2-40B4-BE49-F238E27FC236}">
                <a16:creationId xmlns:a16="http://schemas.microsoft.com/office/drawing/2014/main" id="{36007628-0722-457C-831A-3243A41CDB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1930238"/>
            <a:ext cx="6101986" cy="2231296"/>
          </a:xfrm>
          <a:prstGeom prst="rect">
            <a:avLst/>
          </a:prstGeom>
        </p:spPr>
      </p:pic>
      <p:pic>
        <p:nvPicPr>
          <p:cNvPr id="43" name="Immagine 42" descr="Immagine che contiene testo&#10;&#10;Descrizione generata automaticamente">
            <a:extLst>
              <a:ext uri="{FF2B5EF4-FFF2-40B4-BE49-F238E27FC236}">
                <a16:creationId xmlns:a16="http://schemas.microsoft.com/office/drawing/2014/main" id="{B4F2CFFC-5292-4B5F-AA27-9FFDF10418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6875" y="4189315"/>
            <a:ext cx="4085273" cy="2597815"/>
          </a:xfrm>
          <a:prstGeom prst="rect">
            <a:avLst/>
          </a:prstGeom>
        </p:spPr>
      </p:pic>
      <p:sp>
        <p:nvSpPr>
          <p:cNvPr id="45" name="CasellaDiTesto 44">
            <a:extLst>
              <a:ext uri="{FF2B5EF4-FFF2-40B4-BE49-F238E27FC236}">
                <a16:creationId xmlns:a16="http://schemas.microsoft.com/office/drawing/2014/main" id="{9FB8B8CD-172B-426A-9F6E-B4327EBEDE5D}"/>
              </a:ext>
            </a:extLst>
          </p:cNvPr>
          <p:cNvSpPr txBox="1"/>
          <p:nvPr/>
        </p:nvSpPr>
        <p:spPr>
          <a:xfrm>
            <a:off x="4514856" y="3823494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HTML</a:t>
            </a:r>
          </a:p>
        </p:txBody>
      </p:sp>
      <p:pic>
        <p:nvPicPr>
          <p:cNvPr id="47" name="Immagine 46">
            <a:extLst>
              <a:ext uri="{FF2B5EF4-FFF2-40B4-BE49-F238E27FC236}">
                <a16:creationId xmlns:a16="http://schemas.microsoft.com/office/drawing/2014/main" id="{2353EAB3-41E9-42DF-9737-350FE646DF9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541"/>
          <a:stretch/>
        </p:blipFill>
        <p:spPr>
          <a:xfrm>
            <a:off x="8240637" y="4428108"/>
            <a:ext cx="2575858" cy="1391249"/>
          </a:xfrm>
          <a:prstGeom prst="rect">
            <a:avLst/>
          </a:prstGeom>
        </p:spPr>
      </p:pic>
      <p:pic>
        <p:nvPicPr>
          <p:cNvPr id="49" name="Immagine 48" descr="Immagine che contiene testo&#10;&#10;Descrizione generata automaticamente">
            <a:extLst>
              <a:ext uri="{FF2B5EF4-FFF2-40B4-BE49-F238E27FC236}">
                <a16:creationId xmlns:a16="http://schemas.microsoft.com/office/drawing/2014/main" id="{15B5E205-17AC-48CD-BD7C-23E445F1907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203" r="8215" b="3241"/>
          <a:stretch/>
        </p:blipFill>
        <p:spPr>
          <a:xfrm>
            <a:off x="10025210" y="5133871"/>
            <a:ext cx="2096575" cy="1653259"/>
          </a:xfrm>
          <a:prstGeom prst="rect">
            <a:avLst/>
          </a:prstGeom>
        </p:spPr>
      </p:pic>
      <p:sp>
        <p:nvSpPr>
          <p:cNvPr id="50" name="CasellaDiTesto 49">
            <a:extLst>
              <a:ext uri="{FF2B5EF4-FFF2-40B4-BE49-F238E27FC236}">
                <a16:creationId xmlns:a16="http://schemas.microsoft.com/office/drawing/2014/main" id="{A2BC658D-1A73-4C8E-98FD-A10A74FC6D52}"/>
              </a:ext>
            </a:extLst>
          </p:cNvPr>
          <p:cNvSpPr txBox="1"/>
          <p:nvPr/>
        </p:nvSpPr>
        <p:spPr>
          <a:xfrm>
            <a:off x="10163906" y="4139522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CSS</a:t>
            </a:r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2AC75AA7-1F61-485C-8409-C98380F89F3C}"/>
              </a:ext>
            </a:extLst>
          </p:cNvPr>
          <p:cNvSpPr txBox="1"/>
          <p:nvPr/>
        </p:nvSpPr>
        <p:spPr>
          <a:xfrm>
            <a:off x="4700358" y="2216264"/>
            <a:ext cx="13434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dirty="0">
                <a:solidFill>
                  <a:schemeClr val="bg1"/>
                </a:solidFill>
              </a:rPr>
              <a:t>div id=‘‘contenuti’’</a:t>
            </a:r>
          </a:p>
        </p:txBody>
      </p:sp>
    </p:spTree>
    <p:extLst>
      <p:ext uri="{BB962C8B-B14F-4D97-AF65-F5344CB8AC3E}">
        <p14:creationId xmlns:p14="http://schemas.microsoft.com/office/powerpoint/2010/main" val="4106745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sp>
        <p:nvSpPr>
          <p:cNvPr id="6" name="Parentesi graffa aperta 5">
            <a:extLst>
              <a:ext uri="{FF2B5EF4-FFF2-40B4-BE49-F238E27FC236}">
                <a16:creationId xmlns:a16="http://schemas.microsoft.com/office/drawing/2014/main" id="{6AC54DF8-6047-43DB-AB3E-D595525CE631}"/>
              </a:ext>
            </a:extLst>
          </p:cNvPr>
          <p:cNvSpPr/>
          <p:nvPr/>
        </p:nvSpPr>
        <p:spPr>
          <a:xfrm>
            <a:off x="4575534" y="1000699"/>
            <a:ext cx="189427" cy="819150"/>
          </a:xfrm>
          <a:prstGeom prst="leftBrace">
            <a:avLst>
              <a:gd name="adj1" fmla="val 8333"/>
              <a:gd name="adj2" fmla="val 47674"/>
            </a:avLst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5" name="Parentesi graffa chiusa 14">
            <a:extLst>
              <a:ext uri="{FF2B5EF4-FFF2-40B4-BE49-F238E27FC236}">
                <a16:creationId xmlns:a16="http://schemas.microsoft.com/office/drawing/2014/main" id="{BF446F0D-F391-4E3C-B643-6213DEC733B1}"/>
              </a:ext>
            </a:extLst>
          </p:cNvPr>
          <p:cNvSpPr/>
          <p:nvPr/>
        </p:nvSpPr>
        <p:spPr>
          <a:xfrm rot="16200000">
            <a:off x="8140221" y="-2679908"/>
            <a:ext cx="350484" cy="7010728"/>
          </a:xfrm>
          <a:prstGeom prst="rightBrac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ABC8BF76-8230-4D09-8765-7F2BC8B94788}"/>
              </a:ext>
            </a:extLst>
          </p:cNvPr>
          <p:cNvSpPr txBox="1"/>
          <p:nvPr/>
        </p:nvSpPr>
        <p:spPr>
          <a:xfrm>
            <a:off x="7954537" y="365038"/>
            <a:ext cx="7196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dirty="0"/>
              <a:t>1660px</a:t>
            </a:r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41400C8F-FBC1-425A-9716-00C8FECDAEAF}"/>
              </a:ext>
            </a:extLst>
          </p:cNvPr>
          <p:cNvSpPr txBox="1"/>
          <p:nvPr/>
        </p:nvSpPr>
        <p:spPr>
          <a:xfrm>
            <a:off x="3990654" y="1224872"/>
            <a:ext cx="914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/>
              <a:t>180px</a:t>
            </a:r>
          </a:p>
        </p:txBody>
      </p:sp>
      <p:pic>
        <p:nvPicPr>
          <p:cNvPr id="17" name="Immagine 16">
            <a:extLst>
              <a:ext uri="{FF2B5EF4-FFF2-40B4-BE49-F238E27FC236}">
                <a16:creationId xmlns:a16="http://schemas.microsoft.com/office/drawing/2014/main" id="{8E8A9377-53F4-48CF-A7E1-0609010D29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54999" y="2742312"/>
            <a:ext cx="2720340" cy="2308860"/>
          </a:xfrm>
          <a:prstGeom prst="rect">
            <a:avLst/>
          </a:prstGeom>
        </p:spPr>
      </p:pic>
      <p:pic>
        <p:nvPicPr>
          <p:cNvPr id="21" name="Immagine 20">
            <a:extLst>
              <a:ext uri="{FF2B5EF4-FFF2-40B4-BE49-F238E27FC236}">
                <a16:creationId xmlns:a16="http://schemas.microsoft.com/office/drawing/2014/main" id="{79E714AD-B248-4D20-BFC6-7C662EB81E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9" r="3504"/>
          <a:stretch/>
        </p:blipFill>
        <p:spPr>
          <a:xfrm>
            <a:off x="4807931" y="957990"/>
            <a:ext cx="7012896" cy="888801"/>
          </a:xfrm>
          <a:prstGeom prst="rect">
            <a:avLst/>
          </a:prstGeom>
        </p:spPr>
      </p:pic>
      <p:sp>
        <p:nvSpPr>
          <p:cNvPr id="22" name="CasellaDiTesto 21">
            <a:extLst>
              <a:ext uri="{FF2B5EF4-FFF2-40B4-BE49-F238E27FC236}">
                <a16:creationId xmlns:a16="http://schemas.microsoft.com/office/drawing/2014/main" id="{0F0D1AEA-8E56-4317-9E47-26CAE68CBE0C}"/>
              </a:ext>
            </a:extLst>
          </p:cNvPr>
          <p:cNvSpPr txBox="1"/>
          <p:nvPr/>
        </p:nvSpPr>
        <p:spPr>
          <a:xfrm>
            <a:off x="5891506" y="2383558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HTML</a:t>
            </a:r>
          </a:p>
        </p:txBody>
      </p:sp>
      <p:pic>
        <p:nvPicPr>
          <p:cNvPr id="26" name="Immagine 25">
            <a:extLst>
              <a:ext uri="{FF2B5EF4-FFF2-40B4-BE49-F238E27FC236}">
                <a16:creationId xmlns:a16="http://schemas.microsoft.com/office/drawing/2014/main" id="{FFE03CE1-B3B2-43E2-8582-BD3F9D48B6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645" y="2757961"/>
            <a:ext cx="3893820" cy="1021080"/>
          </a:xfrm>
          <a:prstGeom prst="rect">
            <a:avLst/>
          </a:prstGeom>
        </p:spPr>
      </p:pic>
      <p:sp>
        <p:nvSpPr>
          <p:cNvPr id="28" name="CasellaDiTesto 27">
            <a:extLst>
              <a:ext uri="{FF2B5EF4-FFF2-40B4-BE49-F238E27FC236}">
                <a16:creationId xmlns:a16="http://schemas.microsoft.com/office/drawing/2014/main" id="{2B67D86C-49F0-4812-A09D-BB3C66465DF1}"/>
              </a:ext>
            </a:extLst>
          </p:cNvPr>
          <p:cNvSpPr txBox="1"/>
          <p:nvPr/>
        </p:nvSpPr>
        <p:spPr>
          <a:xfrm>
            <a:off x="9855322" y="2362842"/>
            <a:ext cx="519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CSS</a:t>
            </a:r>
          </a:p>
        </p:txBody>
      </p:sp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E5E9F0"/>
      </a:dk1>
      <a:lt1>
        <a:sysClr val="window" lastClr="2E344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E5E9F0"/>
      </a:dk1>
      <a:lt1>
        <a:sysClr val="window" lastClr="2E3440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184</Words>
  <Application>Microsoft Office PowerPoint</Application>
  <PresentationFormat>Widescreen</PresentationFormat>
  <Paragraphs>46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Header</vt:lpstr>
      <vt:lpstr>Menù navigazione</vt:lpstr>
      <vt:lpstr>Sezione contenuti</vt:lpstr>
      <vt:lpstr>Sezione contenuti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LORENZO TOMASELLO</cp:lastModifiedBy>
  <cp:revision>25</cp:revision>
  <dcterms:created xsi:type="dcterms:W3CDTF">2021-03-24T16:57:46Z</dcterms:created>
  <dcterms:modified xsi:type="dcterms:W3CDTF">2021-03-26T15:12:28Z</dcterms:modified>
</cp:coreProperties>
</file>

<file path=docProps/thumbnail.jpeg>
</file>